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8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855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785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5883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536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045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141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234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54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59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98C969D-E8C8-4F26-9FE4-CD2FB770EE74}" type="datetimeFigureOut">
              <a:rPr lang="en-PH" smtClean="0"/>
              <a:t>07/05/2020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580021-83C5-4C76-8182-A7515554F1D9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3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161" y="1657941"/>
            <a:ext cx="6143898" cy="1437957"/>
          </a:xfrm>
        </p:spPr>
        <p:txBody>
          <a:bodyPr>
            <a:normAutofit fontScale="90000"/>
          </a:bodyPr>
          <a:lstStyle/>
          <a:p>
            <a:pPr algn="ctr"/>
            <a:r>
              <a:rPr lang="en-PH" sz="10200" b="1" dirty="0" smtClean="0">
                <a:latin typeface="AR DESTINE" panose="02000000000000000000" pitchFamily="2" charset="0"/>
              </a:rPr>
              <a:t>Star Rush</a:t>
            </a:r>
            <a:r>
              <a:rPr lang="en-PH" sz="7200" b="1" dirty="0" smtClean="0">
                <a:latin typeface="AR DESTINE" panose="02000000000000000000" pitchFamily="2" charset="0"/>
              </a:rPr>
              <a:t/>
            </a:r>
            <a:br>
              <a:rPr lang="en-PH" sz="7200" b="1" dirty="0" smtClean="0">
                <a:latin typeface="AR DESTINE" panose="02000000000000000000" pitchFamily="2" charset="0"/>
              </a:rPr>
            </a:br>
            <a:r>
              <a:rPr lang="en-PH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Game Project</a:t>
            </a:r>
            <a:endParaRPr lang="en-PH" sz="2000" b="1" dirty="0">
              <a:latin typeface="AR DESTIN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1853" y="4493623"/>
            <a:ext cx="3683724" cy="197249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PH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Members: </a:t>
            </a:r>
          </a:p>
          <a:p>
            <a:pPr>
              <a:lnSpc>
                <a:spcPct val="70000"/>
              </a:lnSpc>
            </a:pP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Nalibsan</a:t>
            </a: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Suzzane</a:t>
            </a:r>
            <a:endParaRPr lang="en-PH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</a:pP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Litilit</a:t>
            </a: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Emery</a:t>
            </a:r>
          </a:p>
          <a:p>
            <a:pPr>
              <a:lnSpc>
                <a:spcPct val="70000"/>
              </a:lnSpc>
            </a:pP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Fagyan</a:t>
            </a: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Zyra</a:t>
            </a: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Yell</a:t>
            </a:r>
          </a:p>
          <a:p>
            <a:pPr>
              <a:lnSpc>
                <a:spcPct val="70000"/>
              </a:lnSpc>
            </a:pP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Peralta, </a:t>
            </a: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francess</a:t>
            </a:r>
            <a:r>
              <a:rPr lang="en-PH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PH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anne</a:t>
            </a:r>
            <a:endParaRPr lang="en-PH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817" y="4376058"/>
            <a:ext cx="461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Submitted to: </a:t>
            </a: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Sir Warren Padua</a:t>
            </a:r>
          </a:p>
          <a:p>
            <a:r>
              <a:rPr lang="en-PH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Subject: </a:t>
            </a:r>
            <a:r>
              <a:rPr lang="en-PH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ICS.6 (3:30 – 7:30) F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7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endParaRPr lang="en-PH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Our system is based on the Japan classic game called Sokoban from the late 80’s. "</a:t>
            </a: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Sokoban" (in Japanese terms) means a "warehouse man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 We’ve just added a twist on the graphics and rest of the gameplay are similar to the </a:t>
            </a:r>
            <a:r>
              <a:rPr lang="en-PH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 Sokoban.</a:t>
            </a:r>
            <a:endParaRPr lang="en-PH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 of S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okoban </a:t>
            </a: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very simple:</a:t>
            </a:r>
            <a:b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Push one 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 </a:t>
            </a: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a time to goal squares</a:t>
            </a:r>
            <a:b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Push and Move 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the character and every steps should </a:t>
            </a:r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minimized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We’ve also used </a:t>
            </a:r>
            <a:r>
              <a:rPr lang="en-PH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help us possibly and productively create the game.</a:t>
            </a:r>
            <a:endParaRPr lang="en-PH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PH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737360"/>
            <a:ext cx="1078992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PH" sz="1800" dirty="0" smtClean="0">
                <a:solidFill>
                  <a:schemeClr val="tx1"/>
                </a:solidFill>
              </a:rPr>
              <a:t> The home display shows off the instructions set for the players to understand its functions.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dirty="0" smtClean="0">
                <a:solidFill>
                  <a:schemeClr val="tx1"/>
                </a:solidFill>
              </a:rPr>
              <a:t> The goal is to move the character and push the stars to its destination (square) with a few number of steps as possible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9440" r="17273" b="8556"/>
          <a:stretch/>
        </p:blipFill>
        <p:spPr>
          <a:xfrm>
            <a:off x="661790" y="2707495"/>
            <a:ext cx="5098930" cy="4049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9903" r="16883" b="8325"/>
          <a:stretch/>
        </p:blipFill>
        <p:spPr>
          <a:xfrm>
            <a:off x="6291881" y="2697916"/>
            <a:ext cx="5159829" cy="40590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91795" y="6505303"/>
            <a:ext cx="944942" cy="2516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8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9633" r="16950" b="8212"/>
          <a:stretch/>
        </p:blipFill>
        <p:spPr>
          <a:xfrm>
            <a:off x="483327" y="1737360"/>
            <a:ext cx="6283235" cy="4967682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3624944" y="4323807"/>
            <a:ext cx="698862" cy="13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58446" y="3621036"/>
            <a:ext cx="399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Now that you’ve moved the character and pushed the star to its base it goes the same as others  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0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7" t="41295" r="34960" b="38509"/>
          <a:stretch/>
        </p:blipFill>
        <p:spPr>
          <a:xfrm>
            <a:off x="657561" y="2460428"/>
            <a:ext cx="2891118" cy="24473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8" t="40394" r="35455" b="37662"/>
          <a:stretch/>
        </p:blipFill>
        <p:spPr>
          <a:xfrm>
            <a:off x="2103120" y="4204658"/>
            <a:ext cx="2547258" cy="2444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4" t="42609" r="35598" b="38722"/>
          <a:stretch/>
        </p:blipFill>
        <p:spPr>
          <a:xfrm>
            <a:off x="2821577" y="1946565"/>
            <a:ext cx="2560319" cy="2053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8" t="45938" r="37013" b="39972"/>
          <a:stretch/>
        </p:blipFill>
        <p:spPr>
          <a:xfrm>
            <a:off x="4415244" y="4558938"/>
            <a:ext cx="2794596" cy="1959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8" t="57718" r="35974" b="23802"/>
          <a:stretch/>
        </p:blipFill>
        <p:spPr>
          <a:xfrm>
            <a:off x="4920277" y="2188695"/>
            <a:ext cx="2625635" cy="2165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2218" y="3327495"/>
            <a:ext cx="3213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can automatically change your game character while playing the game without hassle just by pressing “P”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3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9633" r="17681" b="8860"/>
          <a:stretch/>
        </p:blipFill>
        <p:spPr>
          <a:xfrm>
            <a:off x="427587" y="1737360"/>
            <a:ext cx="3700276" cy="293914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9903" r="17272" b="8325"/>
          <a:stretch/>
        </p:blipFill>
        <p:spPr>
          <a:xfrm>
            <a:off x="1208926" y="3997236"/>
            <a:ext cx="3537747" cy="2795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5" t="10134" r="16883" b="9019"/>
          <a:stretch/>
        </p:blipFill>
        <p:spPr>
          <a:xfrm>
            <a:off x="4333397" y="1881050"/>
            <a:ext cx="3586165" cy="2795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10366" r="16883" b="8556"/>
          <a:stretch/>
        </p:blipFill>
        <p:spPr>
          <a:xfrm>
            <a:off x="5365484" y="4140927"/>
            <a:ext cx="3399694" cy="2651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69681" y="2150576"/>
            <a:ext cx="30044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can maneuver the camera of the map from left to right or up and down which will be handy to wider maps on different level just by pressing:</a:t>
            </a:r>
          </a:p>
          <a:p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 W(up)</a:t>
            </a:r>
          </a:p>
          <a:p>
            <a:r>
              <a:rPr lang="en-PH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A(left)</a:t>
            </a:r>
          </a:p>
          <a:p>
            <a:r>
              <a:rPr lang="en-PH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S(down)</a:t>
            </a:r>
          </a:p>
          <a:p>
            <a:r>
              <a:rPr lang="en-PH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D(right)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9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0" t="9957" r="16951" b="8861"/>
          <a:stretch/>
        </p:blipFill>
        <p:spPr>
          <a:xfrm>
            <a:off x="966653" y="1757957"/>
            <a:ext cx="4911634" cy="38492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10365" r="16883" b="9019"/>
          <a:stretch/>
        </p:blipFill>
        <p:spPr>
          <a:xfrm>
            <a:off x="6635932" y="1757957"/>
            <a:ext cx="4898571" cy="3790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8251" y="5799908"/>
            <a:ext cx="73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can also skip to other levels by pressing “N”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9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9633" r="16950" b="8537"/>
          <a:stretch/>
        </p:blipFill>
        <p:spPr>
          <a:xfrm>
            <a:off x="796834" y="1770997"/>
            <a:ext cx="5081452" cy="40016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5" t="9903" r="17273" b="9018"/>
          <a:stretch/>
        </p:blipFill>
        <p:spPr>
          <a:xfrm>
            <a:off x="6731610" y="1812960"/>
            <a:ext cx="5029313" cy="39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76" y="5771006"/>
            <a:ext cx="572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you feel like going back again to the previous level press “B”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2844" y="5771006"/>
            <a:ext cx="572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you want to reset the level press “backspace”</a:t>
            </a:r>
            <a:endParaRPr lang="en-P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3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Gameplay System: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1" t="1277" r="17315" b="45159"/>
          <a:stretch/>
        </p:blipFill>
        <p:spPr>
          <a:xfrm>
            <a:off x="653144" y="1780948"/>
            <a:ext cx="6074227" cy="37667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6" t="23342" r="36686" b="35078"/>
          <a:stretch/>
        </p:blipFill>
        <p:spPr>
          <a:xfrm>
            <a:off x="7654835" y="1844750"/>
            <a:ext cx="3317966" cy="2351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697" y="5438549"/>
            <a:ext cx="660980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levels in our game are imported from our StarRush_Levels.txt file for a more easier way of programming and less ambiguous code</a:t>
            </a:r>
            <a:endParaRPr lang="en-PH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612571" y="5055325"/>
            <a:ext cx="1894115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/>
          <p:cNvSpPr txBox="1"/>
          <p:nvPr/>
        </p:nvSpPr>
        <p:spPr>
          <a:xfrm>
            <a:off x="7027818" y="4303455"/>
            <a:ext cx="4929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This is what the map looks like in character mode where every character gives function to a certain image like:</a:t>
            </a:r>
          </a:p>
          <a:p>
            <a:r>
              <a:rPr lang="en-P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  =  player’s character</a:t>
            </a:r>
          </a:p>
          <a:p>
            <a:r>
              <a:rPr lang="en-P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  =  star</a:t>
            </a:r>
          </a:p>
          <a:p>
            <a:r>
              <a:rPr lang="en-P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 =  base</a:t>
            </a:r>
          </a:p>
          <a:p>
            <a:r>
              <a:rPr lang="en-P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  = 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362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</TotalTime>
  <Words>392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 DESTINE</vt:lpstr>
      <vt:lpstr>Arial</vt:lpstr>
      <vt:lpstr>Calibri</vt:lpstr>
      <vt:lpstr>Calibri Light</vt:lpstr>
      <vt:lpstr>Courier New</vt:lpstr>
      <vt:lpstr>Wingdings</vt:lpstr>
      <vt:lpstr>Retrospect</vt:lpstr>
      <vt:lpstr>Star Rush Python Game Project</vt:lpstr>
      <vt:lpstr>Background:</vt:lpstr>
      <vt:lpstr>Gameplay System:</vt:lpstr>
      <vt:lpstr>Gameplay System:</vt:lpstr>
      <vt:lpstr>Gameplay System:</vt:lpstr>
      <vt:lpstr>Gameplay System:</vt:lpstr>
      <vt:lpstr>Gameplay System:</vt:lpstr>
      <vt:lpstr>Gameplay System:</vt:lpstr>
      <vt:lpstr>Gameplay System: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Rush Python Game</dc:title>
  <dc:creator>user</dc:creator>
  <cp:lastModifiedBy>user</cp:lastModifiedBy>
  <cp:revision>28</cp:revision>
  <dcterms:created xsi:type="dcterms:W3CDTF">2020-05-07T07:45:29Z</dcterms:created>
  <dcterms:modified xsi:type="dcterms:W3CDTF">2020-05-07T10:02:36Z</dcterms:modified>
</cp:coreProperties>
</file>